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8" d="100"/>
          <a:sy n="98" d="100"/>
        </p:scale>
        <p:origin x="29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10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4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64592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kern="0" spc="2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AI FOR BUSINESS OWNERS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457200" y="24688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i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Practical Workshop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57200" y="32918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Nico Nathan  |  QuidAI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457200" y="438912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E2E8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Rose Creek Golf Club  •  March 11, 2026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D4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37160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0" dirty="0">
                <a:solidFill>
                  <a:srgbClr val="0891B2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03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AI FOR YOUR BUSINESS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457200" y="29260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E2E8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Practical applications you can use today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0" y="2103120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03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14400" y="27432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D4F5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BUSINESS APPLICATIONS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914400" y="914400"/>
            <a:ext cx="2560320" cy="173736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914400" y="914400"/>
            <a:ext cx="2560320" cy="73152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051560" y="109728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Customer Communications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051560" y="1554480"/>
            <a:ext cx="22860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Emails, follow-ups, responses, templates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3657600" y="914400"/>
            <a:ext cx="2560320" cy="173736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3657600" y="914400"/>
            <a:ext cx="2560320" cy="73152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794760" y="109728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 Creation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3794760" y="1554480"/>
            <a:ext cx="22860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Social media, newsletters, blog posts, ads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6400800" y="914400"/>
            <a:ext cx="2560320" cy="173736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6400800" y="914400"/>
            <a:ext cx="2560320" cy="73152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537960" y="109728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 &amp; Analysis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537960" y="1554480"/>
            <a:ext cx="22860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 research, competitor analysis, trends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914400" y="2926080"/>
            <a:ext cx="2560320" cy="173736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914400" y="2926080"/>
            <a:ext cx="2560320" cy="73152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051560" y="310896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Document Drafting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051560" y="3566160"/>
            <a:ext cx="22860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Contracts, proposals, reports, SOPs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3657600" y="2926080"/>
            <a:ext cx="2560320" cy="173736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3657600" y="2926080"/>
            <a:ext cx="2560320" cy="73152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3794760" y="310896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Marketing Copy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3794760" y="3566160"/>
            <a:ext cx="22860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Listings, descriptions, headlines, CTAs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6400800" y="2926080"/>
            <a:ext cx="2560320" cy="173736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6400800" y="2926080"/>
            <a:ext cx="2560320" cy="73152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6537960" y="310896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Meeting Support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6537960" y="3566160"/>
            <a:ext cx="22860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Agendas, summaries, action items, notes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" cy="514350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0" y="2103120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03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14400" y="27432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D4F5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INDUSTRY-SPECIFIC EXAMPLES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914400" y="914400"/>
            <a:ext cx="3657600" cy="182880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96012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 ESTATE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1097280" y="1371600"/>
            <a:ext cx="329184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Property descriptions in 30 seconds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Client follow-up sequences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 analysis summaries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Neighborhood guides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754880" y="914400"/>
            <a:ext cx="3657600" cy="182880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754880" y="96012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HEALTHCARE / MEDICAL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4937760" y="1371600"/>
            <a:ext cx="329184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Patient communication templates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Educational materials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Procedure explanations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Staff training documents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914400" y="2926080"/>
            <a:ext cx="3657600" cy="182880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14400" y="297180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LEGAL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097280" y="3383280"/>
            <a:ext cx="329184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 drafts of standard docs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 summaries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Client correspondence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Case timeline organization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754880" y="2926080"/>
            <a:ext cx="3657600" cy="182880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754880" y="297180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 BUSINESS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937760" y="3383280"/>
            <a:ext cx="329184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Social media content calendars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Employee handbook sections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Customer service scripts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 plan drafts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D4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37160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0" dirty="0">
                <a:solidFill>
                  <a:srgbClr val="0891B2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04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AI FOR YOUR DAILY WORK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457200" y="29260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E2E8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Making your job easier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" cy="5143500"/>
          </a:xfrm>
          <a:prstGeom prst="rect">
            <a:avLst/>
          </a:prstGeom>
          <a:solidFill>
            <a:srgbClr val="7C3AE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0" y="2103120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04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14400" y="27432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D4F5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PERSONAL PRODUCTIVITY WINS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914400" y="914400"/>
            <a:ext cx="7315200" cy="457200"/>
          </a:xfrm>
          <a:prstGeom prst="rect">
            <a:avLst/>
          </a:prstGeom>
          <a:solidFill>
            <a:srgbClr val="0D4F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96012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2743200" y="960120"/>
            <a:ext cx="1371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Before AI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114800" y="960120"/>
            <a:ext cx="1371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AI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5486400" y="960120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914400" y="1371600"/>
            <a:ext cx="7315200" cy="777240"/>
          </a:xfrm>
          <a:prstGeom prst="rect">
            <a:avLst/>
          </a:prstGeom>
          <a:solidFill>
            <a:srgbClr val="F0F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05840" y="1554480"/>
            <a:ext cx="1645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Email Drafting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2743200" y="1554480"/>
            <a:ext cx="1371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C628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15-20 min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114800" y="1554480"/>
            <a:ext cx="1371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2-3 min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577840" y="1554480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 drafts in seconds, then refine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914400" y="2194560"/>
            <a:ext cx="7315200" cy="77724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005840" y="2377440"/>
            <a:ext cx="1645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Document Summary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2743200" y="2377440"/>
            <a:ext cx="1371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C628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30-60 min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114800" y="2377440"/>
            <a:ext cx="1371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1-2 min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5577840" y="2377440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Paste any document, get key points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914400" y="3017520"/>
            <a:ext cx="7315200" cy="777240"/>
          </a:xfrm>
          <a:prstGeom prst="rect">
            <a:avLst/>
          </a:prstGeom>
          <a:solidFill>
            <a:srgbClr val="F0F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1005840" y="3200400"/>
            <a:ext cx="1645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2743200" y="3200400"/>
            <a:ext cx="1371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C628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Hours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114800" y="3200400"/>
            <a:ext cx="1371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Minutes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5577840" y="3200400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Quick overviews, then deep dive where needed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914400" y="3840480"/>
            <a:ext cx="7315200" cy="77724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1005840" y="4023360"/>
            <a:ext cx="1645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Brainstorming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2743200" y="4023360"/>
            <a:ext cx="1371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C628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Days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4114800" y="4023360"/>
            <a:ext cx="1371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Minutes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5577840" y="4023360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Generate 20 ideas, pick the best 3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D4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37160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0" dirty="0">
                <a:solidFill>
                  <a:srgbClr val="0891B2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05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LIVE DEMONSTRATION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457200" y="29260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E2E8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Let's build an app for golfers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" cy="5143500"/>
          </a:xfrm>
          <a:prstGeom prst="rect">
            <a:avLst/>
          </a:prstGeom>
          <a:solidFill>
            <a:srgbClr val="DC262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0" y="2103120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05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14400" y="3657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D4F5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WHAT WE'RE ABOUT TO DO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914400" y="100584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next few minutes, we'll build a functional golf app from scratch.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914400" y="146304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coding. No technical expertise. Just conversation.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914400" y="2103120"/>
            <a:ext cx="7315200" cy="256032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14400" y="219456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D4F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Golf Scorecard App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2286000" y="2743200"/>
            <a:ext cx="45720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6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Track your round hole-by-hole</a:t>
            </a:r>
            <a:endParaRPr lang="en-US" sz="160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6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Calculate running score vs par</a:t>
            </a:r>
            <a:endParaRPr lang="en-US" sz="160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6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Works on your phone</a:t>
            </a:r>
            <a:endParaRPr lang="en-US" sz="160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6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Completely custom to Rose Creek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D4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QUESTIONS?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457200" y="28346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i="1" dirty="0">
                <a:solidFill>
                  <a:srgbClr val="E2E8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Let's discuss your specific use cases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D4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46304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THANK YOU</a:t>
            </a:r>
            <a:endParaRPr lang="en-US" sz="4800" dirty="0"/>
          </a:p>
        </p:txBody>
      </p:sp>
      <p:sp>
        <p:nvSpPr>
          <p:cNvPr id="3" name="Shape 1"/>
          <p:cNvSpPr/>
          <p:nvPr/>
        </p:nvSpPr>
        <p:spPr>
          <a:xfrm>
            <a:off x="2286000" y="2468880"/>
            <a:ext cx="4572000" cy="18288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286000" y="26060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D4F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Nico Nathan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286000" y="301752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Expert &amp; Futurist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2286000" y="338328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QuidAI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2286000" y="3749040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Business Services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38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0D4F5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TODAY'S AGENDA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457200" y="1188720"/>
            <a:ext cx="502920" cy="502920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18872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1097280" y="1188720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 to AI &amp; LLMs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097280" y="1481328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you've probably already played with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57200" y="1938528"/>
            <a:ext cx="502920" cy="502920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57200" y="1938528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097280" y="1938528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Prompting 101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097280" y="2231136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talk to your AI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457200" y="2688336"/>
            <a:ext cx="502920" cy="502920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57200" y="2688336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097280" y="2688336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for Your Business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1097280" y="2980944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Practical applications you can use today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457200" y="3438144"/>
            <a:ext cx="502920" cy="502920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57200" y="3438144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097280" y="3438144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for Your Daily Work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097280" y="37307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Making your job easier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457200" y="4187952"/>
            <a:ext cx="502920" cy="502920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57200" y="4187952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1097280" y="4187952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Demo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1097280" y="448056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Let's build an app for golfers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6858000" y="1188720"/>
            <a:ext cx="1828800" cy="109728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6858000" y="1234440"/>
            <a:ext cx="1828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200" dirty="0">
                <a:solidFill>
                  <a:srgbClr val="0D4F5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45</a:t>
            </a:r>
            <a:endParaRPr lang="en-US" sz="4200" dirty="0"/>
          </a:p>
        </p:txBody>
      </p:sp>
      <p:sp>
        <p:nvSpPr>
          <p:cNvPr id="25" name="Text 23"/>
          <p:cNvSpPr/>
          <p:nvPr/>
        </p:nvSpPr>
        <p:spPr>
          <a:xfrm>
            <a:off x="6858000" y="182880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MINUTES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6858000" y="242316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 Q&amp;A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" cy="5143500"/>
          </a:xfrm>
          <a:prstGeom prst="rect">
            <a:avLst/>
          </a:prstGeom>
          <a:solidFill>
            <a:srgbClr val="0D4F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0" y="2103120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01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14400" y="3657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D4F5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INTRO TO AI &amp; LARGE LANGUAGE MODELS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914400" y="8686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you've probably already played with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914400" y="1463040"/>
            <a:ext cx="1828800" cy="100584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914400" y="15544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914400" y="196596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OpenAI (GPT-5.x)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2880360" y="1463040"/>
            <a:ext cx="1828800" cy="100584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2880360" y="15544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Claude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880360" y="196596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Anthropic (4.6)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4846320" y="1463040"/>
            <a:ext cx="1828800" cy="100584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846320" y="15544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Gemini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846320" y="196596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(3.x)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6812280" y="1463040"/>
            <a:ext cx="1828800" cy="100584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812280" y="15544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Copilot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812280" y="196596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914400" y="27432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D4F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an LLM?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914400" y="3108960"/>
            <a:ext cx="731520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Software trained on massive amounts of text to predict and generate language</a:t>
            </a:r>
            <a:endParaRPr lang="en-US" sz="15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a search engine — it generates responses based on patterns</a:t>
            </a:r>
            <a:endParaRPr lang="en-US" sz="15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Think of it as a very smart autocomplete on steroids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" cy="5143500"/>
          </a:xfrm>
          <a:prstGeom prst="rect">
            <a:avLst/>
          </a:prstGeom>
          <a:solidFill>
            <a:srgbClr val="0D4F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0" y="2103120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01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14400" y="3657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D4F5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THE AI LANDSCAPE RIGHT NOW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914400" y="8686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March 2026 — Things are moving fast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914400" y="1371600"/>
            <a:ext cx="2286000" cy="164592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914400" y="1463040"/>
            <a:ext cx="2286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891B2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98%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1005840" y="2194560"/>
            <a:ext cx="21031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small businesses now use AI daily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429000" y="1371600"/>
            <a:ext cx="2286000" cy="164592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429000" y="1463040"/>
            <a:ext cx="2286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891B2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91%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3520440" y="2194560"/>
            <a:ext cx="21031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credit AI for business growth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5943600" y="1371600"/>
            <a:ext cx="2286000" cy="164592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5943600" y="1463040"/>
            <a:ext cx="2286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0891B2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$20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6035040" y="2194560"/>
            <a:ext cx="21031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/month for pro-level access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32004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D4F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What's Different Between Them: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14400" y="3566160"/>
            <a:ext cx="73152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ChatGPT: Best for images (DALL-E), video (Sora), voice mode, broadest integrations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Claude: Best for long documents, nuanced writing, coding, thoughtful responses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Gemini: Integrated with Google Workspace, good for research</a:t>
            </a:r>
            <a:endParaRPr lang="en-US" sz="13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Copilot: Built into Microsoft 365, best if you live in Word/Excel/Outlook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" cy="5143500"/>
          </a:xfrm>
          <a:prstGeom prst="rect">
            <a:avLst/>
          </a:prstGeom>
          <a:solidFill>
            <a:srgbClr val="0D4F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0" y="2103120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01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14400" y="3657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D4F5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WHAT AI CAN &amp; CAN'T DO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914400" y="1097280"/>
            <a:ext cx="3474720" cy="3657600"/>
          </a:xfrm>
          <a:prstGeom prst="rect">
            <a:avLst/>
          </a:prstGeom>
          <a:solidFill>
            <a:srgbClr val="E8F5E9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18872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 DO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97280" y="1691640"/>
            <a:ext cx="3108960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Write and edit content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Summarize long documents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Brainstorm ideas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Answer questions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Translate languages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Analyze data and patterns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Write and debug code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Generate images (ChatGPT)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754880" y="1097280"/>
            <a:ext cx="3474720" cy="3657600"/>
          </a:xfrm>
          <a:prstGeom prst="rect">
            <a:avLst/>
          </a:prstGeom>
          <a:solidFill>
            <a:srgbClr val="FFEBEE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754880" y="118872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C628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LIMITATIONS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937760" y="1691640"/>
            <a:ext cx="310896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 "hallucinate" — make things up confidently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May not have latest info (check dates)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Can't take actions in the real world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Doesn't know YOUR specific business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Shouldn't replace professional advice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Needs human review for important work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914400" y="48463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Always verify important facts. AI is a first draft tool.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D4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37160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0" dirty="0">
                <a:solidFill>
                  <a:srgbClr val="0891B2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02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PROMPTING 101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457200" y="29260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E2E8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talk to your AI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" cy="5143500"/>
          </a:xfrm>
          <a:prstGeom prst="rect">
            <a:avLst/>
          </a:prstGeom>
          <a:solidFill>
            <a:srgbClr val="14919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0" y="2103120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02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14400" y="3657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D4F5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THE SECRET TO GREAT RESULTS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914400" y="1097280"/>
            <a:ext cx="7315200" cy="1188720"/>
          </a:xfrm>
          <a:prstGeom prst="rect">
            <a:avLst/>
          </a:prstGeom>
          <a:solidFill>
            <a:srgbClr val="F0F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914400" y="1097280"/>
            <a:ext cx="73152" cy="1188720"/>
          </a:xfrm>
          <a:prstGeom prst="rect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188720" y="1234440"/>
            <a:ext cx="6858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quality of your output is directly tied to the quality of your input.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914400" y="256032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Think of it like delegating to a brilliant new employee: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14400" y="2971800"/>
            <a:ext cx="73152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They're smart but don't know your business yet</a:t>
            </a:r>
            <a:endParaRPr lang="en-US" sz="15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need context to do good work</a:t>
            </a:r>
            <a:endParaRPr lang="en-US" sz="15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Vague instructions = vague results</a:t>
            </a:r>
            <a:endParaRPr lang="en-US" sz="15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more specific you are, the better they perform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" cy="5143500"/>
          </a:xfrm>
          <a:prstGeom prst="rect">
            <a:avLst/>
          </a:prstGeom>
          <a:solidFill>
            <a:srgbClr val="14919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0" y="2103120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02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14400" y="27432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D4F5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THE PROMPTING FRAMEWORK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914400" y="914400"/>
            <a:ext cx="640080" cy="640080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91440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1737360" y="96012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Role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737360" y="128016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should the AI be?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914400" y="1920240"/>
            <a:ext cx="640080" cy="640080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14400" y="192024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1737360" y="196596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737360" y="228600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do you want done?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914400" y="2926080"/>
            <a:ext cx="640080" cy="640080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914400" y="292608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1737360" y="297180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1737360" y="329184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background is needed?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914400" y="3931920"/>
            <a:ext cx="640080" cy="640080"/>
          </a:xfrm>
          <a:prstGeom prst="ellipse">
            <a:avLst/>
          </a:prstGeom>
          <a:solidFill>
            <a:srgbClr val="0891B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914400" y="393192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1737360" y="397764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1737360" y="429768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should the output look?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4572000" y="914400"/>
            <a:ext cx="4114800" cy="3840480"/>
          </a:xfrm>
          <a:prstGeom prst="rect">
            <a:avLst/>
          </a:prstGeom>
          <a:solidFill>
            <a:srgbClr val="F0F9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4572000" y="100584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89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754880" y="1417320"/>
            <a:ext cx="374904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Role: </a:t>
            </a: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"Act as an experienced real estate agent..."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Task: </a:t>
            </a: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"Write a property listing description..."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Context: </a:t>
            </a: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"4 bed, 3 bath in Rose Creek. $450K. First-time buyers."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Format: </a:t>
            </a:r>
            <a:r>
              <a:rPr lang="en-US" sz="12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"150 words, highlight family features, include call to action."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0" cy="5143500"/>
          </a:xfrm>
          <a:prstGeom prst="rect">
            <a:avLst/>
          </a:prstGeom>
          <a:solidFill>
            <a:srgbClr val="14919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0" y="2103120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02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914400" y="3657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D4F5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BAD PROMPT vs. GOOD PROMPT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914400" y="1005840"/>
            <a:ext cx="3474720" cy="1828800"/>
          </a:xfrm>
          <a:prstGeom prst="rect">
            <a:avLst/>
          </a:prstGeom>
          <a:solidFill>
            <a:srgbClr val="FFEBEE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05156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C6282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BAD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1097280" y="1463040"/>
            <a:ext cx="310896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"Write me an email to a client."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4754880" y="1005840"/>
            <a:ext cx="3474720" cy="1828800"/>
          </a:xfrm>
          <a:prstGeom prst="rect">
            <a:avLst/>
          </a:prstGeom>
          <a:solidFill>
            <a:srgbClr val="E8F5E9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754880" y="105156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GOOD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4937760" y="1417320"/>
            <a:ext cx="310896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"Write a follow-up email to a client who viewed a home last week but hasn't responded. Friendly but create urgency. Mention there's another interested buyer. Keep it under 100 words."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914400" y="31089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D4F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Tips: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14400" y="3474720"/>
            <a:ext cx="73152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 specific about what you want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 relevant context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Specify tone, length, and format</a:t>
            </a:r>
            <a:endParaRPr lang="en-US" sz="15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0F1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Iterate — ask for revisions if needed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879</Words>
  <Application>Microsoft Office PowerPoint</Application>
  <PresentationFormat>On-screen Show (16:9)</PresentationFormat>
  <Paragraphs>216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for Business Owners</dc:title>
  <dc:subject>PptxGenJS Presentation</dc:subject>
  <dc:creator>Nico Nathan</dc:creator>
  <cp:lastModifiedBy>Nico Nathan</cp:lastModifiedBy>
  <cp:revision>2</cp:revision>
  <dcterms:created xsi:type="dcterms:W3CDTF">2026-03-11T04:13:18Z</dcterms:created>
  <dcterms:modified xsi:type="dcterms:W3CDTF">2026-03-11T17:53:01Z</dcterms:modified>
</cp:coreProperties>
</file>